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45786-EDCF-42FB-B710-A317267E1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watch 03</a:t>
            </a:r>
          </a:p>
        </p:txBody>
      </p:sp>
    </p:spTree>
    <p:extLst>
      <p:ext uri="{BB962C8B-B14F-4D97-AF65-F5344CB8AC3E}">
        <p14:creationId xmlns:p14="http://schemas.microsoft.com/office/powerpoint/2010/main" val="335016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0F3033-D029-4A20-B4F0-BD1A9AAC7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231" y="459850"/>
            <a:ext cx="4760976" cy="1614484"/>
          </a:xfrm>
        </p:spPr>
        <p:txBody>
          <a:bodyPr>
            <a:normAutofit/>
          </a:bodyPr>
          <a:lstStyle/>
          <a:p>
            <a:r>
              <a:rPr lang="en-US" sz="2800" b="1" dirty="0"/>
              <a:t>Commonly spoken or</a:t>
            </a:r>
          </a:p>
          <a:p>
            <a:r>
              <a:rPr lang="en-US" sz="2800" b="1" dirty="0"/>
              <a:t>written, but</a:t>
            </a:r>
          </a:p>
          <a:p>
            <a:r>
              <a:rPr lang="en-US" sz="2800" b="1" dirty="0"/>
              <a:t>grammatically incorrect: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7C5D9C-FFB0-488F-B7A2-2E0296B16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961322"/>
            <a:ext cx="4754880" cy="3994976"/>
          </a:xfrm>
        </p:spPr>
        <p:txBody>
          <a:bodyPr>
            <a:normAutofit/>
          </a:bodyPr>
          <a:lstStyle/>
          <a:p>
            <a:r>
              <a:rPr lang="en-US" sz="4800" dirty="0"/>
              <a:t>“A gay couple </a:t>
            </a:r>
            <a:r>
              <a:rPr lang="en-US" sz="4800" u="sng" dirty="0"/>
              <a:t>were</a:t>
            </a:r>
            <a:r>
              <a:rPr lang="en-US" sz="4800" dirty="0"/>
              <a:t> left bloodied and battered ...”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3B06E18-D3CD-4861-ACB5-CB9E65B18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6686" y="662609"/>
            <a:ext cx="4760976" cy="805972"/>
          </a:xfrm>
        </p:spPr>
        <p:txBody>
          <a:bodyPr>
            <a:normAutofit/>
          </a:bodyPr>
          <a:lstStyle/>
          <a:p>
            <a:r>
              <a:rPr lang="en-US" sz="3600" b="1" dirty="0"/>
              <a:t>Proper Usage: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4A6C2B6-079E-4341-94CE-4336CBB7E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270" y="1961322"/>
            <a:ext cx="4912978" cy="3995659"/>
          </a:xfrm>
        </p:spPr>
        <p:txBody>
          <a:bodyPr/>
          <a:lstStyle/>
          <a:p>
            <a:r>
              <a:rPr lang="en-US" sz="4800" dirty="0"/>
              <a:t>“A gay couple </a:t>
            </a:r>
            <a:r>
              <a:rPr lang="en-US" sz="4800" u="sng" dirty="0"/>
              <a:t>was</a:t>
            </a:r>
            <a:r>
              <a:rPr lang="en-US" sz="4800" dirty="0"/>
              <a:t> left bloodied and battered ...”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2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8AD53A-20E6-4354-ACF5-E09CCBC4C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7" y="1758563"/>
            <a:ext cx="10058400" cy="5424116"/>
          </a:xfrm>
        </p:spPr>
        <p:txBody>
          <a:bodyPr>
            <a:normAutofit/>
          </a:bodyPr>
          <a:lstStyle/>
          <a:p>
            <a:r>
              <a:rPr lang="en-US" sz="4800" dirty="0"/>
              <a:t>Although it appears that two people were mistreated, the subject is singular, so the verb, “was” must agree with the subject, “a couple”.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15F07C-F49B-4ED8-A96F-7B6DBF703E5D}"/>
              </a:ext>
            </a:extLst>
          </p:cNvPr>
          <p:cNvSpPr txBox="1"/>
          <p:nvPr/>
        </p:nvSpPr>
        <p:spPr>
          <a:xfrm>
            <a:off x="1199322" y="833670"/>
            <a:ext cx="82163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Explanation </a:t>
            </a:r>
            <a:r>
              <a:rPr lang="en-US" sz="18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1337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7C5D9C-FFB0-488F-B7A2-2E0296B16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791"/>
            <a:ext cx="10058400" cy="4259249"/>
          </a:xfrm>
        </p:spPr>
        <p:txBody>
          <a:bodyPr>
            <a:normAutofit/>
          </a:bodyPr>
          <a:lstStyle/>
          <a:p>
            <a:r>
              <a:rPr lang="en-US" sz="4800" dirty="0"/>
              <a:t>“ T.K woke up to an alligator on his lanai Friday morning. </a:t>
            </a:r>
          </a:p>
          <a:p>
            <a:r>
              <a:rPr lang="en-US" sz="4800" dirty="0"/>
              <a:t>…He must have went through it and  it got stuck on him, and he wasn’t very happy…”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0F3033-D029-4A20-B4F0-BD1A9AAC718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08383" y="460375"/>
            <a:ext cx="10575234" cy="11828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Commonly spoken or  written, but  </a:t>
            </a:r>
          </a:p>
          <a:p>
            <a:pPr algn="ctr"/>
            <a:r>
              <a:rPr lang="en-US" sz="2800" b="1" dirty="0"/>
              <a:t>grammatically incorrect: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5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7C5D9C-FFB0-488F-B7A2-2E0296B16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791"/>
            <a:ext cx="10058400" cy="4259249"/>
          </a:xfrm>
        </p:spPr>
        <p:txBody>
          <a:bodyPr>
            <a:normAutofit/>
          </a:bodyPr>
          <a:lstStyle/>
          <a:p>
            <a:r>
              <a:rPr lang="en-US" sz="4800" dirty="0"/>
              <a:t>“ T.K woke up to an alligator on his lanai on Friday morning. </a:t>
            </a:r>
          </a:p>
          <a:p>
            <a:r>
              <a:rPr lang="en-US" sz="4800" dirty="0"/>
              <a:t>...He must have </a:t>
            </a:r>
            <a:r>
              <a:rPr lang="en-US" sz="4800" u="sng" dirty="0"/>
              <a:t>gone</a:t>
            </a:r>
            <a:r>
              <a:rPr lang="en-US" sz="4800" dirty="0"/>
              <a:t> through it and  it got stuck on him, and he wasn’t very happy…”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315FF3-3FF6-4B59-A754-D385CE43B63B}"/>
              </a:ext>
            </a:extLst>
          </p:cNvPr>
          <p:cNvSpPr txBox="1"/>
          <p:nvPr/>
        </p:nvSpPr>
        <p:spPr>
          <a:xfrm>
            <a:off x="1205948" y="867156"/>
            <a:ext cx="82163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Proper Usage</a:t>
            </a:r>
            <a:r>
              <a:rPr lang="en-US" sz="18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307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7C5D9C-FFB0-488F-B7A2-2E0296B16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791"/>
            <a:ext cx="10058400" cy="4259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The first, the omission, “</a:t>
            </a:r>
            <a:r>
              <a:rPr lang="en-US" sz="4000" u="sng" dirty="0"/>
              <a:t>on</a:t>
            </a:r>
            <a:r>
              <a:rPr lang="en-US" sz="4000" dirty="0"/>
              <a:t>” Friday, is not that grave; but with regard to must “have </a:t>
            </a:r>
            <a:r>
              <a:rPr lang="en-US" sz="4000" u="sng" dirty="0"/>
              <a:t>went</a:t>
            </a:r>
            <a:r>
              <a:rPr lang="en-US" sz="4000" dirty="0"/>
              <a:t>”, we have a problem. Went is the past tense of go, as we know, and “gone” is the past participle. So , “have gone” is appropriate here.( I go, I went, I have gone…).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315FF3-3FF6-4B59-A754-D385CE43B63B}"/>
              </a:ext>
            </a:extLst>
          </p:cNvPr>
          <p:cNvSpPr txBox="1"/>
          <p:nvPr/>
        </p:nvSpPr>
        <p:spPr>
          <a:xfrm>
            <a:off x="1205948" y="867156"/>
            <a:ext cx="82163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Explanation </a:t>
            </a:r>
            <a:r>
              <a:rPr lang="en-US" sz="18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639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230</TotalTime>
  <Words>224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Grammar watch 03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Dipal Panicker</dc:creator>
  <cp:lastModifiedBy>Dipal Panicker</cp:lastModifiedBy>
  <cp:revision>5</cp:revision>
  <dcterms:created xsi:type="dcterms:W3CDTF">2021-05-17T17:50:52Z</dcterms:created>
  <dcterms:modified xsi:type="dcterms:W3CDTF">2021-05-17T21:41:46Z</dcterms:modified>
</cp:coreProperties>
</file>