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9F86-E037-4EAB-807C-EDD05B4685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Grammar watch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FB30FE-4894-4C89-8A4D-82EEF3A821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2289156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B98EC-38B4-4ED1-AA74-AF9C09300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490331"/>
            <a:ext cx="10131425" cy="53008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5400" dirty="0"/>
              <a:t>Doesn’t it make more sense to say that since none of us know all the answers, God will accept people of all religions 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B511CC-0C13-409B-8EBC-FF861C118F29}"/>
              </a:ext>
            </a:extLst>
          </p:cNvPr>
          <p:cNvSpPr txBox="1"/>
          <p:nvPr/>
        </p:nvSpPr>
        <p:spPr>
          <a:xfrm>
            <a:off x="901148" y="346716"/>
            <a:ext cx="991607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Commonly spoken or</a:t>
            </a:r>
          </a:p>
          <a:p>
            <a:pPr algn="ctr"/>
            <a:r>
              <a:rPr lang="en-US" sz="3600" dirty="0"/>
              <a:t>written, but</a:t>
            </a:r>
          </a:p>
          <a:p>
            <a:pPr algn="ctr"/>
            <a:r>
              <a:rPr lang="en-US" sz="3600" dirty="0"/>
              <a:t>grammatically incorrect:</a:t>
            </a:r>
          </a:p>
        </p:txBody>
      </p:sp>
    </p:spTree>
    <p:extLst>
      <p:ext uri="{BB962C8B-B14F-4D97-AF65-F5344CB8AC3E}">
        <p14:creationId xmlns:p14="http://schemas.microsoft.com/office/powerpoint/2010/main" val="3858989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B98EC-38B4-4ED1-AA74-AF9C09300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477079"/>
            <a:ext cx="10131425" cy="531412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5400" dirty="0"/>
              <a:t>Proper Usage:</a:t>
            </a:r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5400" dirty="0"/>
              <a:t>Doesn’t it make more sense to say that since none of us knows all the answers, God will accept people of all religions ?</a:t>
            </a:r>
          </a:p>
        </p:txBody>
      </p:sp>
    </p:spTree>
    <p:extLst>
      <p:ext uri="{BB962C8B-B14F-4D97-AF65-F5344CB8AC3E}">
        <p14:creationId xmlns:p14="http://schemas.microsoft.com/office/powerpoint/2010/main" val="2725942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78326-8B50-4866-BCF8-CC8D0782A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331305"/>
            <a:ext cx="10131425" cy="54598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/>
              <a:t>Explanation:</a:t>
            </a:r>
          </a:p>
          <a:p>
            <a:pPr marL="0" indent="0">
              <a:buNone/>
            </a:pPr>
            <a:endParaRPr lang="en-US" sz="4400" dirty="0"/>
          </a:p>
          <a:p>
            <a:r>
              <a:rPr lang="en-US" sz="4400" dirty="0"/>
              <a:t>Hint:- “nobody knows” is correct, but “nobody know” will be wrong because “nobody” is singular, same as “none”, which equal to zero, hence absolutely  a singular noun that that agrees with the singular verb, “knows”.</a:t>
            </a:r>
          </a:p>
        </p:txBody>
      </p:sp>
    </p:spTree>
    <p:extLst>
      <p:ext uri="{BB962C8B-B14F-4D97-AF65-F5344CB8AC3E}">
        <p14:creationId xmlns:p14="http://schemas.microsoft.com/office/powerpoint/2010/main" val="4074308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50</TotalTime>
  <Words>117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Celestial</vt:lpstr>
      <vt:lpstr>Grammar watch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watch</dc:title>
  <dc:creator>Dipal Panicker</dc:creator>
  <cp:lastModifiedBy>Dipal Panicker</cp:lastModifiedBy>
  <cp:revision>2</cp:revision>
  <dcterms:created xsi:type="dcterms:W3CDTF">2021-05-17T20:11:38Z</dcterms:created>
  <dcterms:modified xsi:type="dcterms:W3CDTF">2021-05-17T22:01:12Z</dcterms:modified>
</cp:coreProperties>
</file>