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5/17/2021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5/17/2021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5/17/2021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5/17/2021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5/17/2021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5/17/2021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5/17/2021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5/17/2021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5/17/2021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5/17/2021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5/17/2021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5/17/2021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046CB8-EBFA-4056-9A65-15D61DCF282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Grammar watch 06</a:t>
            </a:r>
          </a:p>
        </p:txBody>
      </p:sp>
    </p:spTree>
    <p:extLst>
      <p:ext uri="{BB962C8B-B14F-4D97-AF65-F5344CB8AC3E}">
        <p14:creationId xmlns:p14="http://schemas.microsoft.com/office/powerpoint/2010/main" val="2741289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D00D0F-9FD2-426F-A033-0F762CDCFDD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If we are to serve Him, Then we must love like Him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794363B-8AB9-4848-B14E-2FBBCAB115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73368" y="742122"/>
            <a:ext cx="4754880" cy="1972292"/>
          </a:xfrm>
        </p:spPr>
        <p:txBody>
          <a:bodyPr>
            <a:normAutofit fontScale="92500" lnSpcReduction="20000"/>
          </a:bodyPr>
          <a:lstStyle/>
          <a:p>
            <a:r>
              <a:rPr lang="en-US" sz="4800" b="1" dirty="0"/>
              <a:t>Proper Usage:</a:t>
            </a:r>
          </a:p>
          <a:p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7775812-F715-4066-ADDE-E81792079F0C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z="4400" dirty="0"/>
              <a:t>If we are to serve Him, Then we must love like He.</a:t>
            </a:r>
          </a:p>
          <a:p>
            <a:endParaRPr lang="en-US" dirty="0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C9F92383-935F-4243-80B8-3F36012497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975" y="596348"/>
            <a:ext cx="5303393" cy="2118277"/>
          </a:xfrm>
        </p:spPr>
        <p:txBody>
          <a:bodyPr>
            <a:normAutofit fontScale="92500" lnSpcReduction="20000"/>
          </a:bodyPr>
          <a:lstStyle/>
          <a:p>
            <a:r>
              <a:rPr lang="en-US" sz="4000" b="1" dirty="0"/>
              <a:t>Commonly spoken or</a:t>
            </a:r>
          </a:p>
          <a:p>
            <a:r>
              <a:rPr lang="en-US" sz="4000" b="1" dirty="0"/>
              <a:t>written, but</a:t>
            </a:r>
          </a:p>
          <a:p>
            <a:r>
              <a:rPr lang="en-US" sz="4000" b="1" dirty="0"/>
              <a:t>grammatically incorrect: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813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FCCC01-229C-40F3-9C78-68EE9C5BD6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848" y="631836"/>
            <a:ext cx="5450222" cy="1756281"/>
          </a:xfrm>
        </p:spPr>
        <p:txBody>
          <a:bodyPr>
            <a:normAutofit fontScale="85000" lnSpcReduction="10000"/>
          </a:bodyPr>
          <a:lstStyle/>
          <a:p>
            <a:r>
              <a:rPr lang="en-US" sz="4000" b="1" dirty="0"/>
              <a:t>Commonly spoken or</a:t>
            </a:r>
          </a:p>
          <a:p>
            <a:r>
              <a:rPr lang="en-US" sz="4000" b="1" dirty="0"/>
              <a:t>written, but</a:t>
            </a:r>
          </a:p>
          <a:p>
            <a:r>
              <a:rPr lang="en-US" sz="4000" b="1" dirty="0"/>
              <a:t>grammatically incorrect:</a:t>
            </a:r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62B03D-A072-4CB0-B145-F42E508425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69848" y="2491408"/>
            <a:ext cx="4754880" cy="3843131"/>
          </a:xfrm>
        </p:spPr>
        <p:txBody>
          <a:bodyPr>
            <a:noAutofit/>
          </a:bodyPr>
          <a:lstStyle/>
          <a:p>
            <a:r>
              <a:rPr lang="en-US" sz="4800" dirty="0"/>
              <a:t>And so it hit me hard today that your not here anymore.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6247533-5902-4E5A-B25C-19AD263880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169426" y="631836"/>
            <a:ext cx="3958822" cy="2082578"/>
          </a:xfrm>
        </p:spPr>
        <p:txBody>
          <a:bodyPr>
            <a:normAutofit fontScale="85000" lnSpcReduction="10000"/>
          </a:bodyPr>
          <a:lstStyle/>
          <a:p>
            <a:r>
              <a:rPr lang="en-US" sz="4700" b="1" dirty="0"/>
              <a:t>Proper Usage:</a:t>
            </a:r>
          </a:p>
          <a:p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7184980-26F3-402A-9443-E73B45315F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679096" y="2756581"/>
            <a:ext cx="4449152" cy="3200400"/>
          </a:xfrm>
        </p:spPr>
        <p:txBody>
          <a:bodyPr>
            <a:normAutofit fontScale="92500" lnSpcReduction="10000"/>
          </a:bodyPr>
          <a:lstStyle/>
          <a:p>
            <a:r>
              <a:rPr lang="en-US" sz="4800" dirty="0"/>
              <a:t>And so it hit me hard today that you’re not here anymore.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7385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9</TotalTime>
  <Words>80</Words>
  <Application>Microsoft Office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Century Gothic</vt:lpstr>
      <vt:lpstr>Garamond</vt:lpstr>
      <vt:lpstr>Savon</vt:lpstr>
      <vt:lpstr>Grammar watch 06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Grammar watch 06</dc:title>
  <dc:creator>Dipal Panicker</dc:creator>
  <cp:lastModifiedBy>Dipal Panicker</cp:lastModifiedBy>
  <cp:revision>2</cp:revision>
  <dcterms:created xsi:type="dcterms:W3CDTF">2021-05-17T20:19:28Z</dcterms:created>
  <dcterms:modified xsi:type="dcterms:W3CDTF">2021-05-17T22:01:45Z</dcterms:modified>
</cp:coreProperties>
</file>